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341" r:id="rId2"/>
    <p:sldId id="351" r:id="rId3"/>
    <p:sldId id="352" r:id="rId4"/>
    <p:sldId id="350" r:id="rId5"/>
    <p:sldId id="343" r:id="rId6"/>
    <p:sldId id="344" r:id="rId7"/>
    <p:sldId id="345" r:id="rId8"/>
    <p:sldId id="347" r:id="rId9"/>
    <p:sldId id="346" r:id="rId10"/>
    <p:sldId id="342" r:id="rId11"/>
    <p:sldId id="348" r:id="rId12"/>
    <p:sldId id="34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31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45" userDrawn="1">
          <p15:clr>
            <a:srgbClr val="A4A3A4"/>
          </p15:clr>
        </p15:guide>
        <p15:guide id="4" pos="816" userDrawn="1">
          <p15:clr>
            <a:srgbClr val="A4A3A4"/>
          </p15:clr>
        </p15:guide>
        <p15:guide id="5" pos="4717" userDrawn="1">
          <p15:clr>
            <a:srgbClr val="A4A3A4"/>
          </p15:clr>
        </p15:guide>
        <p15:guide id="6" pos="1111" userDrawn="1">
          <p15:clr>
            <a:srgbClr val="A4A3A4"/>
          </p15:clr>
        </p15:guide>
        <p15:guide id="7" pos="4218" userDrawn="1">
          <p15:clr>
            <a:srgbClr val="A4A3A4"/>
          </p15:clr>
        </p15:guide>
        <p15:guide id="8" orient="horz" pos="804" userDrawn="1">
          <p15:clr>
            <a:srgbClr val="A4A3A4"/>
          </p15:clr>
        </p15:guide>
        <p15:guide id="9" orient="horz" pos="2459" userDrawn="1">
          <p15:clr>
            <a:srgbClr val="A4A3A4"/>
          </p15:clr>
        </p15:guide>
        <p15:guide id="10" pos="2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240"/>
      </p:cViewPr>
      <p:guideLst>
        <p:guide orient="horz" pos="2731"/>
        <p:guide pos="2880"/>
        <p:guide orient="horz" pos="645"/>
        <p:guide pos="816"/>
        <p:guide pos="4717"/>
        <p:guide pos="1111"/>
        <p:guide pos="4218"/>
        <p:guide orient="horz" pos="804"/>
        <p:guide orient="horz" pos="2459"/>
        <p:guide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4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07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32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6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7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6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5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37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32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24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0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02189" y="1047403"/>
            <a:ext cx="73383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rm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FF7A25-F9C6-24FD-5056-47332A882B9E}"/>
              </a:ext>
            </a:extLst>
          </p:cNvPr>
          <p:cNvSpPr/>
          <p:nvPr/>
        </p:nvSpPr>
        <p:spPr>
          <a:xfrm>
            <a:off x="1295400" y="1023938"/>
            <a:ext cx="6192838" cy="331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2DF3879-F592-8110-702B-FC234795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513" y="1872150"/>
            <a:ext cx="936000" cy="9360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F63DA0-B53C-2495-C0BB-3DD5647468FA}"/>
              </a:ext>
            </a:extLst>
          </p:cNvPr>
          <p:cNvGrpSpPr/>
          <p:nvPr/>
        </p:nvGrpSpPr>
        <p:grpSpPr>
          <a:xfrm>
            <a:off x="1828711" y="2893373"/>
            <a:ext cx="1603881" cy="519444"/>
            <a:chOff x="2146211" y="3153723"/>
            <a:chExt cx="1603881" cy="5194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307FC-F3A5-EFD8-C5CD-E1DA11ECCA1F}"/>
                </a:ext>
              </a:extLst>
            </p:cNvPr>
            <p:cNvSpPr txBox="1"/>
            <p:nvPr/>
          </p:nvSpPr>
          <p:spPr>
            <a:xfrm>
              <a:off x="2173292" y="3153723"/>
              <a:ext cx="981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APACHE</a:t>
              </a:r>
              <a:endParaRPr lang="ko-KR" altLang="en-US" sz="1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55653-8EBF-544D-5227-5DC24373FFAF}"/>
                </a:ext>
              </a:extLst>
            </p:cNvPr>
            <p:cNvSpPr txBox="1"/>
            <p:nvPr/>
          </p:nvSpPr>
          <p:spPr>
            <a:xfrm>
              <a:off x="2146211" y="3334613"/>
              <a:ext cx="160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Camel core</a:t>
              </a:r>
              <a:endParaRPr lang="ko-KR" altLang="en-US" sz="1600" dirty="0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C8DCF18-C881-51AE-4E83-27FC8740E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2919" y="1888439"/>
            <a:ext cx="1043640" cy="936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D8470EC-47FF-8292-04C4-E899AA414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355" y="1415774"/>
            <a:ext cx="756000" cy="122926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8A9C598-180C-9AE0-9F03-DB3F43C69D50}"/>
              </a:ext>
            </a:extLst>
          </p:cNvPr>
          <p:cNvSpPr/>
          <p:nvPr/>
        </p:nvSpPr>
        <p:spPr>
          <a:xfrm>
            <a:off x="942336" y="1930932"/>
            <a:ext cx="125602" cy="16528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1A560F-583F-1708-86D8-0C0CC9A2D779}"/>
              </a:ext>
            </a:extLst>
          </p:cNvPr>
          <p:cNvSpPr/>
          <p:nvPr/>
        </p:nvSpPr>
        <p:spPr>
          <a:xfrm>
            <a:off x="791614" y="2341915"/>
            <a:ext cx="75361" cy="991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3C2943-BA48-1EA3-EEF8-B9AC40E147BE}"/>
              </a:ext>
            </a:extLst>
          </p:cNvPr>
          <p:cNvSpPr/>
          <p:nvPr/>
        </p:nvSpPr>
        <p:spPr>
          <a:xfrm>
            <a:off x="1083465" y="2454222"/>
            <a:ext cx="75361" cy="991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D3CF1E-C650-5FA7-A100-46B3BA518F49}"/>
              </a:ext>
            </a:extLst>
          </p:cNvPr>
          <p:cNvSpPr/>
          <p:nvPr/>
        </p:nvSpPr>
        <p:spPr>
          <a:xfrm>
            <a:off x="623180" y="2733528"/>
            <a:ext cx="100482" cy="1322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787B7CC-E8E6-6F78-8F59-E7EDC0A0C422}"/>
              </a:ext>
            </a:extLst>
          </p:cNvPr>
          <p:cNvSpPr/>
          <p:nvPr/>
        </p:nvSpPr>
        <p:spPr>
          <a:xfrm>
            <a:off x="603210" y="1647671"/>
            <a:ext cx="75361" cy="991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F53B1E-73AC-46B5-4629-6D3106940713}"/>
              </a:ext>
            </a:extLst>
          </p:cNvPr>
          <p:cNvSpPr/>
          <p:nvPr/>
        </p:nvSpPr>
        <p:spPr>
          <a:xfrm>
            <a:off x="1258728" y="1798701"/>
            <a:ext cx="100482" cy="1322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F7BEF4-B125-E7AA-116F-FE69B4F446C5}"/>
              </a:ext>
            </a:extLst>
          </p:cNvPr>
          <p:cNvSpPr/>
          <p:nvPr/>
        </p:nvSpPr>
        <p:spPr>
          <a:xfrm>
            <a:off x="1201125" y="2932663"/>
            <a:ext cx="95458" cy="119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C37C82-7846-61B0-6EAD-AFE73C1F3BBC}"/>
              </a:ext>
            </a:extLst>
          </p:cNvPr>
          <p:cNvCxnSpPr>
            <a:cxnSpLocks/>
            <a:stCxn id="19" idx="6"/>
            <a:endCxn id="15" idx="1"/>
          </p:cNvCxnSpPr>
          <p:nvPr/>
        </p:nvCxnSpPr>
        <p:spPr>
          <a:xfrm>
            <a:off x="678571" y="1697258"/>
            <a:ext cx="282159" cy="25788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0C52F2-D435-1E81-7E31-E918B1CB8092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>
            <a:off x="640891" y="1746844"/>
            <a:ext cx="32530" cy="98668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E705CA-0B6A-DE00-1FF4-3F6867E9B432}"/>
              </a:ext>
            </a:extLst>
          </p:cNvPr>
          <p:cNvCxnSpPr>
            <a:cxnSpLocks/>
            <a:stCxn id="19" idx="5"/>
            <a:endCxn id="16" idx="1"/>
          </p:cNvCxnSpPr>
          <p:nvPr/>
        </p:nvCxnSpPr>
        <p:spPr>
          <a:xfrm>
            <a:off x="667535" y="1732321"/>
            <a:ext cx="135115" cy="624118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D945CD-EB83-CDE8-F018-47F85E96B4E1}"/>
              </a:ext>
            </a:extLst>
          </p:cNvPr>
          <p:cNvCxnSpPr>
            <a:cxnSpLocks/>
            <a:stCxn id="15" idx="7"/>
            <a:endCxn id="20" idx="2"/>
          </p:cNvCxnSpPr>
          <p:nvPr/>
        </p:nvCxnSpPr>
        <p:spPr>
          <a:xfrm flipV="1">
            <a:off x="1049545" y="1864817"/>
            <a:ext cx="209183" cy="90321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CF8CA9-2F19-1C2E-4336-89E309956E42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>
            <a:off x="1005138" y="2096221"/>
            <a:ext cx="89363" cy="37252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F8D7F4-9D4D-A499-8370-8706E7116998}"/>
              </a:ext>
            </a:extLst>
          </p:cNvPr>
          <p:cNvCxnSpPr>
            <a:cxnSpLocks/>
            <a:stCxn id="20" idx="3"/>
            <a:endCxn id="17" idx="0"/>
          </p:cNvCxnSpPr>
          <p:nvPr/>
        </p:nvCxnSpPr>
        <p:spPr>
          <a:xfrm flipH="1">
            <a:off x="1121145" y="1911568"/>
            <a:ext cx="152298" cy="542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029ED3-E265-040C-0E36-03909875C6F5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 flipH="1">
            <a:off x="1248854" y="1930932"/>
            <a:ext cx="60115" cy="1001731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79B11A0-65CD-9422-D15D-4F22989FF59F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855939" y="2072016"/>
            <a:ext cx="104791" cy="284423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474E308-18CB-EBE5-096B-A36EA7C08E6E}"/>
              </a:ext>
            </a:extLst>
          </p:cNvPr>
          <p:cNvCxnSpPr>
            <a:cxnSpLocks/>
            <a:stCxn id="16" idx="3"/>
            <a:endCxn id="18" idx="7"/>
          </p:cNvCxnSpPr>
          <p:nvPr/>
        </p:nvCxnSpPr>
        <p:spPr>
          <a:xfrm flipH="1">
            <a:off x="708947" y="2426565"/>
            <a:ext cx="93703" cy="326327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EA2FD-8F51-7E30-D1B3-5A439B9B49B8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08947" y="2846395"/>
            <a:ext cx="492178" cy="145772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39033D5-3068-284C-8F3E-5EF02F8DD972}"/>
              </a:ext>
            </a:extLst>
          </p:cNvPr>
          <p:cNvCxnSpPr>
            <a:cxnSpLocks/>
            <a:stCxn id="17" idx="3"/>
            <a:endCxn id="18" idx="6"/>
          </p:cNvCxnSpPr>
          <p:nvPr/>
        </p:nvCxnSpPr>
        <p:spPr>
          <a:xfrm flipH="1">
            <a:off x="723662" y="2538872"/>
            <a:ext cx="370839" cy="260772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9F78BC1-D86A-15EC-A3D0-B4E89E5450DF}"/>
              </a:ext>
            </a:extLst>
          </p:cNvPr>
          <p:cNvCxnSpPr>
            <a:cxnSpLocks/>
            <a:stCxn id="17" idx="4"/>
            <a:endCxn id="21" idx="1"/>
          </p:cNvCxnSpPr>
          <p:nvPr/>
        </p:nvCxnSpPr>
        <p:spPr>
          <a:xfrm>
            <a:off x="1121145" y="2553395"/>
            <a:ext cx="93960" cy="396696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FF4DE27-7C7D-8B28-430A-30778821218E}"/>
              </a:ext>
            </a:extLst>
          </p:cNvPr>
          <p:cNvCxnSpPr>
            <a:cxnSpLocks/>
            <a:stCxn id="16" idx="5"/>
            <a:endCxn id="17" idx="2"/>
          </p:cNvCxnSpPr>
          <p:nvPr/>
        </p:nvCxnSpPr>
        <p:spPr>
          <a:xfrm>
            <a:off x="855939" y="2426565"/>
            <a:ext cx="227526" cy="77243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33DC09-D647-00D0-E377-C74C21DF1846}"/>
              </a:ext>
            </a:extLst>
          </p:cNvPr>
          <p:cNvSpPr txBox="1"/>
          <p:nvPr/>
        </p:nvSpPr>
        <p:spPr>
          <a:xfrm>
            <a:off x="539109" y="3188893"/>
            <a:ext cx="98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NoSQL</a:t>
            </a:r>
            <a:endParaRPr lang="ko-KR" alt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5AD149-60FD-A6CB-F9EE-ED5BF2592398}"/>
              </a:ext>
            </a:extLst>
          </p:cNvPr>
          <p:cNvSpPr txBox="1"/>
          <p:nvPr/>
        </p:nvSpPr>
        <p:spPr>
          <a:xfrm>
            <a:off x="3905578" y="3039030"/>
            <a:ext cx="92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Spring</a:t>
            </a:r>
            <a:endParaRPr lang="ko-KR" altLang="en-US" sz="16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3BE855-6D05-AB68-850E-42DD74304DCE}"/>
              </a:ext>
            </a:extLst>
          </p:cNvPr>
          <p:cNvGrpSpPr/>
          <p:nvPr/>
        </p:nvGrpSpPr>
        <p:grpSpPr>
          <a:xfrm>
            <a:off x="6551074" y="2893373"/>
            <a:ext cx="920981" cy="519444"/>
            <a:chOff x="6773324" y="3153723"/>
            <a:chExt cx="920981" cy="5194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CD6056-3853-7072-81DF-5B6CB04BA3DE}"/>
                </a:ext>
              </a:extLst>
            </p:cNvPr>
            <p:cNvSpPr txBox="1"/>
            <p:nvPr/>
          </p:nvSpPr>
          <p:spPr>
            <a:xfrm>
              <a:off x="6775005" y="3153723"/>
              <a:ext cx="919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APACHE</a:t>
              </a:r>
              <a:endParaRPr lang="ko-KR" altLang="en-US" sz="1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3F0E0B6-E3A2-5C38-B967-53B741A96179}"/>
                </a:ext>
              </a:extLst>
            </p:cNvPr>
            <p:cNvSpPr txBox="1"/>
            <p:nvPr/>
          </p:nvSpPr>
          <p:spPr>
            <a:xfrm>
              <a:off x="6773324" y="3334613"/>
              <a:ext cx="920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kafka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43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D1437A5-852D-F2F9-B688-4CF75BFC67CE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Google Shape;322;p33">
              <a:extLst>
                <a:ext uri="{FF2B5EF4-FFF2-40B4-BE49-F238E27FC236}">
                  <a16:creationId xmlns:a16="http://schemas.microsoft.com/office/drawing/2014/main" id="{3D191A99-60C5-6306-7D91-FE999456E55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2574" y="1241186"/>
              <a:ext cx="1149716" cy="24465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Google Shape;1005;p77">
              <a:extLst>
                <a:ext uri="{FF2B5EF4-FFF2-40B4-BE49-F238E27FC236}">
                  <a16:creationId xmlns:a16="http://schemas.microsoft.com/office/drawing/2014/main" id="{200F97B5-3B1E-75FC-ADF6-D360417D10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4127" y="1241188"/>
              <a:ext cx="1258673" cy="24465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oogle Shape;691;p56">
              <a:extLst>
                <a:ext uri="{FF2B5EF4-FFF2-40B4-BE49-F238E27FC236}">
                  <a16:creationId xmlns:a16="http://schemas.microsoft.com/office/drawing/2014/main" id="{0D2E8498-6FE8-4CD3-4DDF-C72BF6C9D97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48350" y="1241186"/>
              <a:ext cx="1149716" cy="24465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68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B91D06-4B49-7400-F721-D35FB2CB0004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6F94B34B-A7E9-3414-7A5A-2C46C459E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972"/>
            <a:stretch/>
          </p:blipFill>
          <p:spPr>
            <a:xfrm>
              <a:off x="2087564" y="1247038"/>
              <a:ext cx="1192726" cy="2440725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 descr="도표, 텍스트이(가) 표시된 사진&#10;&#10;자동 생성된 설명">
              <a:extLst>
                <a:ext uri="{FF2B5EF4-FFF2-40B4-BE49-F238E27FC236}">
                  <a16:creationId xmlns:a16="http://schemas.microsoft.com/office/drawing/2014/main" id="{777B7889-29A7-A999-2086-00EBD733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972"/>
            <a:stretch/>
          </p:blipFill>
          <p:spPr>
            <a:xfrm>
              <a:off x="3772761" y="1247038"/>
              <a:ext cx="1197348" cy="2440725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4AA154-D03B-FF9F-EF39-FD74ECA91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0972"/>
            <a:stretch/>
          </p:blipFill>
          <p:spPr>
            <a:xfrm>
              <a:off x="5462579" y="1247038"/>
              <a:ext cx="1198643" cy="2440725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6746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D88820-F1AA-4964-F0A4-C32CA329FCE4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305E4736-47A8-304B-8A39-89B7AD50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623" y="1239838"/>
              <a:ext cx="1408591" cy="2504162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C82C3A7-A10B-B8F6-89F5-FD95265F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889" y="1239838"/>
              <a:ext cx="1408591" cy="2504162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8293C8DE-8B68-700F-EF99-01721778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564" y="1239838"/>
              <a:ext cx="1186182" cy="2504162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290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FF7A25-F9C6-24FD-5056-47332A882B9E}"/>
              </a:ext>
            </a:extLst>
          </p:cNvPr>
          <p:cNvSpPr/>
          <p:nvPr/>
        </p:nvSpPr>
        <p:spPr>
          <a:xfrm>
            <a:off x="1295400" y="1023938"/>
            <a:ext cx="6192838" cy="331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14EC3D1-007D-314D-0F67-2EF2A91DB44F}"/>
              </a:ext>
            </a:extLst>
          </p:cNvPr>
          <p:cNvGrpSpPr/>
          <p:nvPr/>
        </p:nvGrpSpPr>
        <p:grpSpPr>
          <a:xfrm>
            <a:off x="1949361" y="1265772"/>
            <a:ext cx="4496482" cy="2693838"/>
            <a:chOff x="1949361" y="1265772"/>
            <a:chExt cx="4496482" cy="2693838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8DB057C1-2CE5-10DC-AC0B-566716E5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1513" y="2329350"/>
              <a:ext cx="936000" cy="93600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990B93-1051-583E-5485-F06005415F65}"/>
                </a:ext>
              </a:extLst>
            </p:cNvPr>
            <p:cNvGrpSpPr/>
            <p:nvPr/>
          </p:nvGrpSpPr>
          <p:grpSpPr>
            <a:xfrm>
              <a:off x="1949361" y="3350573"/>
              <a:ext cx="1411377" cy="519444"/>
              <a:chOff x="2146211" y="3153723"/>
              <a:chExt cx="1603881" cy="51944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BBB202-F599-E26E-D998-55AAACD05FEC}"/>
                  </a:ext>
                </a:extLst>
              </p:cNvPr>
              <p:cNvSpPr txBox="1"/>
              <p:nvPr/>
            </p:nvSpPr>
            <p:spPr>
              <a:xfrm>
                <a:off x="2173292" y="3153723"/>
                <a:ext cx="98118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</a:rPr>
                  <a:t>APACHE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BF9BE-F5CB-D4AC-4273-20E9E2AA56EB}"/>
                  </a:ext>
                </a:extLst>
              </p:cNvPr>
              <p:cNvSpPr txBox="1"/>
              <p:nvPr/>
            </p:nvSpPr>
            <p:spPr>
              <a:xfrm>
                <a:off x="2146211" y="3334613"/>
                <a:ext cx="160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</a:rPr>
                  <a:t>Camel core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55377343-3D83-CAD0-B049-F31CEFF4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919" y="2345639"/>
              <a:ext cx="1043640" cy="93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3900EE4-333C-79A9-4EA8-AE9070682544}"/>
                </a:ext>
              </a:extLst>
            </p:cNvPr>
            <p:cNvGrpSpPr/>
            <p:nvPr/>
          </p:nvGrpSpPr>
          <p:grpSpPr>
            <a:xfrm>
              <a:off x="5551023" y="2070099"/>
              <a:ext cx="684677" cy="1375723"/>
              <a:chOff x="3315600" y="3392328"/>
              <a:chExt cx="1083419" cy="1528958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9C1F3D7-7910-A79C-D433-215DB16D5A52}"/>
                  </a:ext>
                </a:extLst>
              </p:cNvPr>
              <p:cNvSpPr/>
              <p:nvPr/>
            </p:nvSpPr>
            <p:spPr>
              <a:xfrm>
                <a:off x="3801600" y="3700800"/>
                <a:ext cx="180000" cy="1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0C85AB3-578B-9AFB-3F49-220F9966C573}"/>
                  </a:ext>
                </a:extLst>
              </p:cNvPr>
              <p:cNvSpPr/>
              <p:nvPr/>
            </p:nvSpPr>
            <p:spPr>
              <a:xfrm>
                <a:off x="3585600" y="4148361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3AC40B9-F2B1-E561-91E8-063F16748F7A}"/>
                  </a:ext>
                </a:extLst>
              </p:cNvPr>
              <p:cNvSpPr/>
              <p:nvPr/>
            </p:nvSpPr>
            <p:spPr>
              <a:xfrm>
                <a:off x="4003850" y="4270663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80623A6-8B61-E75B-D2FC-A152E9EFC5ED}"/>
                  </a:ext>
                </a:extLst>
              </p:cNvPr>
              <p:cNvSpPr/>
              <p:nvPr/>
            </p:nvSpPr>
            <p:spPr>
              <a:xfrm>
                <a:off x="3344219" y="4574828"/>
                <a:ext cx="144000" cy="14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B736692-77E9-CFD7-603F-2CEF309E80BB}"/>
                  </a:ext>
                </a:extLst>
              </p:cNvPr>
              <p:cNvSpPr/>
              <p:nvPr/>
            </p:nvSpPr>
            <p:spPr>
              <a:xfrm>
                <a:off x="3315600" y="3392328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96FBE08-BBB5-2882-CAFE-80EA582AA5A6}"/>
                  </a:ext>
                </a:extLst>
              </p:cNvPr>
              <p:cNvSpPr/>
              <p:nvPr/>
            </p:nvSpPr>
            <p:spPr>
              <a:xfrm>
                <a:off x="4255019" y="3556800"/>
                <a:ext cx="144000" cy="14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C7C7B86-C987-93A4-CD7C-A75C03AD348D}"/>
                  </a:ext>
                </a:extLst>
              </p:cNvPr>
              <p:cNvSpPr/>
              <p:nvPr/>
            </p:nvSpPr>
            <p:spPr>
              <a:xfrm>
                <a:off x="4172469" y="4791686"/>
                <a:ext cx="136800" cy="129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267E6AD-C97C-3C67-2854-CA42993446D4}"/>
                  </a:ext>
                </a:extLst>
              </p:cNvPr>
              <p:cNvCxnSpPr>
                <a:cxnSpLocks/>
                <a:stCxn id="27" idx="6"/>
                <a:endCxn id="13" idx="1"/>
              </p:cNvCxnSpPr>
              <p:nvPr/>
            </p:nvCxnSpPr>
            <p:spPr>
              <a:xfrm>
                <a:off x="3423600" y="3446328"/>
                <a:ext cx="404360" cy="28083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43808BAF-20DD-FCFE-87D6-D5606B546FC6}"/>
                  </a:ext>
                </a:extLst>
              </p:cNvPr>
              <p:cNvCxnSpPr>
                <a:cxnSpLocks/>
                <a:stCxn id="27" idx="4"/>
                <a:endCxn id="26" idx="0"/>
              </p:cNvCxnSpPr>
              <p:nvPr/>
            </p:nvCxnSpPr>
            <p:spPr>
              <a:xfrm>
                <a:off x="3369600" y="3500328"/>
                <a:ext cx="46619" cy="10745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8C87F77-3156-A4E0-36A9-FC48DCD624CA}"/>
                  </a:ext>
                </a:extLst>
              </p:cNvPr>
              <p:cNvCxnSpPr>
                <a:cxnSpLocks/>
                <a:stCxn id="27" idx="5"/>
                <a:endCxn id="22" idx="1"/>
              </p:cNvCxnSpPr>
              <p:nvPr/>
            </p:nvCxnSpPr>
            <p:spPr>
              <a:xfrm>
                <a:off x="3407784" y="3484512"/>
                <a:ext cx="193632" cy="679665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08D329C-8BAA-C5E7-CC2E-F120EBA6CA3A}"/>
                  </a:ext>
                </a:extLst>
              </p:cNvPr>
              <p:cNvCxnSpPr>
                <a:cxnSpLocks/>
                <a:stCxn id="13" idx="7"/>
                <a:endCxn id="29" idx="2"/>
              </p:cNvCxnSpPr>
              <p:nvPr/>
            </p:nvCxnSpPr>
            <p:spPr>
              <a:xfrm flipV="1">
                <a:off x="3955240" y="3628800"/>
                <a:ext cx="299779" cy="9836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8CDF794-BF5C-D841-666F-CFA7E15D3141}"/>
                  </a:ext>
                </a:extLst>
              </p:cNvPr>
              <p:cNvCxnSpPr>
                <a:cxnSpLocks/>
                <a:stCxn id="13" idx="4"/>
                <a:endCxn id="24" idx="1"/>
              </p:cNvCxnSpPr>
              <p:nvPr/>
            </p:nvCxnSpPr>
            <p:spPr>
              <a:xfrm>
                <a:off x="3891600" y="3880800"/>
                <a:ext cx="128066" cy="405679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2020E55-B151-BC96-B8D4-507F4FE2CDE9}"/>
                  </a:ext>
                </a:extLst>
              </p:cNvPr>
              <p:cNvCxnSpPr>
                <a:cxnSpLocks/>
                <a:stCxn id="29" idx="3"/>
                <a:endCxn id="24" idx="0"/>
              </p:cNvCxnSpPr>
              <p:nvPr/>
            </p:nvCxnSpPr>
            <p:spPr>
              <a:xfrm flipH="1">
                <a:off x="4057850" y="3679712"/>
                <a:ext cx="218257" cy="59095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D4A79CF-EF1F-2DAC-711C-B1BFB880960E}"/>
                  </a:ext>
                </a:extLst>
              </p:cNvPr>
              <p:cNvCxnSpPr>
                <a:cxnSpLocks/>
                <a:stCxn id="29" idx="4"/>
                <a:endCxn id="30" idx="0"/>
              </p:cNvCxnSpPr>
              <p:nvPr/>
            </p:nvCxnSpPr>
            <p:spPr>
              <a:xfrm flipH="1">
                <a:off x="4240869" y="3700800"/>
                <a:ext cx="86150" cy="109088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573434B-6206-52F6-2AA4-270BDB5179DE}"/>
                  </a:ext>
                </a:extLst>
              </p:cNvPr>
              <p:cNvCxnSpPr>
                <a:cxnSpLocks/>
                <a:stCxn id="13" idx="3"/>
                <a:endCxn id="22" idx="7"/>
              </p:cNvCxnSpPr>
              <p:nvPr/>
            </p:nvCxnSpPr>
            <p:spPr>
              <a:xfrm flipH="1">
                <a:off x="3677784" y="3854440"/>
                <a:ext cx="150176" cy="309737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793019D-2794-F845-4FB6-174A113C8C77}"/>
                  </a:ext>
                </a:extLst>
              </p:cNvPr>
              <p:cNvCxnSpPr>
                <a:cxnSpLocks/>
                <a:stCxn id="22" idx="3"/>
                <a:endCxn id="26" idx="7"/>
              </p:cNvCxnSpPr>
              <p:nvPr/>
            </p:nvCxnSpPr>
            <p:spPr>
              <a:xfrm flipH="1">
                <a:off x="3467131" y="4240545"/>
                <a:ext cx="134285" cy="35537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258BB2E5-BCCC-D7F0-9117-980F58DC4453}"/>
                  </a:ext>
                </a:extLst>
              </p:cNvPr>
              <p:cNvCxnSpPr>
                <a:cxnSpLocks/>
                <a:stCxn id="30" idx="2"/>
                <a:endCxn id="26" idx="5"/>
              </p:cNvCxnSpPr>
              <p:nvPr/>
            </p:nvCxnSpPr>
            <p:spPr>
              <a:xfrm flipH="1" flipV="1">
                <a:off x="3467131" y="4697740"/>
                <a:ext cx="705338" cy="15874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AAD94A7-2CFC-6593-320C-D2FA5F656E70}"/>
                  </a:ext>
                </a:extLst>
              </p:cNvPr>
              <p:cNvCxnSpPr>
                <a:cxnSpLocks/>
                <a:stCxn id="24" idx="3"/>
                <a:endCxn id="26" idx="6"/>
              </p:cNvCxnSpPr>
              <p:nvPr/>
            </p:nvCxnSpPr>
            <p:spPr>
              <a:xfrm flipH="1">
                <a:off x="3488219" y="4362847"/>
                <a:ext cx="531447" cy="28398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A09EEC0-AC39-F166-A1AE-A6BCA351F6DF}"/>
                  </a:ext>
                </a:extLst>
              </p:cNvPr>
              <p:cNvCxnSpPr>
                <a:cxnSpLocks/>
                <a:stCxn id="24" idx="4"/>
                <a:endCxn id="30" idx="1"/>
              </p:cNvCxnSpPr>
              <p:nvPr/>
            </p:nvCxnSpPr>
            <p:spPr>
              <a:xfrm>
                <a:off x="4057850" y="4378663"/>
                <a:ext cx="134653" cy="43200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3DDE5E8-C57E-4B1F-B87E-21CFB8F4416A}"/>
                  </a:ext>
                </a:extLst>
              </p:cNvPr>
              <p:cNvCxnSpPr>
                <a:cxnSpLocks/>
                <a:stCxn id="22" idx="5"/>
                <a:endCxn id="24" idx="2"/>
              </p:cNvCxnSpPr>
              <p:nvPr/>
            </p:nvCxnSpPr>
            <p:spPr>
              <a:xfrm>
                <a:off x="3677784" y="4240545"/>
                <a:ext cx="326066" cy="8411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354664-08C6-3F94-EF3A-71BF479C8FAC}"/>
                </a:ext>
              </a:extLst>
            </p:cNvPr>
            <p:cNvSpPr txBox="1"/>
            <p:nvPr/>
          </p:nvSpPr>
          <p:spPr>
            <a:xfrm>
              <a:off x="5464656" y="3621056"/>
              <a:ext cx="981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</a:rPr>
                <a:t>NoSQL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D77DC3-9D01-5EE1-5850-E464032EF941}"/>
                </a:ext>
              </a:extLst>
            </p:cNvPr>
            <p:cNvSpPr txBox="1"/>
            <p:nvPr/>
          </p:nvSpPr>
          <p:spPr>
            <a:xfrm>
              <a:off x="3905578" y="3496230"/>
              <a:ext cx="920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</a:rPr>
                <a:t>Spring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F46EA5-DBBC-F7C2-8DC8-D1DEF0C76DF6}"/>
                </a:ext>
              </a:extLst>
            </p:cNvPr>
            <p:cNvSpPr txBox="1"/>
            <p:nvPr/>
          </p:nvSpPr>
          <p:spPr>
            <a:xfrm>
              <a:off x="3163751" y="2402156"/>
              <a:ext cx="4992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75000"/>
                    </a:schemeClr>
                  </a:solidFill>
                </a:rPr>
                <a:t>+</a:t>
              </a:r>
              <a:endParaRPr lang="ko-KR" altLang="en-US" sz="4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EA5798-CE3E-4DA2-6F00-CDA19B5FB864}"/>
                </a:ext>
              </a:extLst>
            </p:cNvPr>
            <p:cNvSpPr txBox="1"/>
            <p:nvPr/>
          </p:nvSpPr>
          <p:spPr>
            <a:xfrm>
              <a:off x="4898313" y="2412629"/>
              <a:ext cx="4992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75000"/>
                    </a:schemeClr>
                  </a:solidFill>
                </a:rPr>
                <a:t>+</a:t>
              </a:r>
              <a:endParaRPr lang="ko-KR" altLang="en-US" sz="4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36A37AB-7255-8E56-5E06-B358A6B2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6914" y="1278554"/>
              <a:ext cx="487748" cy="480127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972850C-5847-2290-9328-F97782E0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5338" y="1269024"/>
              <a:ext cx="487748" cy="495369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E0311A34-4F31-4D4C-B81D-1A69594C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3762" y="1278551"/>
              <a:ext cx="480127" cy="495369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E17A8F5-72D7-6EDD-8A54-65F92149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4566" y="1265772"/>
              <a:ext cx="472506" cy="48012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579F2B-DD6F-D001-9652-29D30C408C68}"/>
                </a:ext>
              </a:extLst>
            </p:cNvPr>
            <p:cNvSpPr txBox="1"/>
            <p:nvPr/>
          </p:nvSpPr>
          <p:spPr>
            <a:xfrm>
              <a:off x="2475351" y="1840876"/>
              <a:ext cx="3422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OAuth 2.0</a:t>
              </a:r>
              <a:endParaRPr lang="ko-KR" altLang="en-US" sz="40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42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FF7A25-F9C6-24FD-5056-47332A882B9E}"/>
              </a:ext>
            </a:extLst>
          </p:cNvPr>
          <p:cNvSpPr/>
          <p:nvPr/>
        </p:nvSpPr>
        <p:spPr>
          <a:xfrm>
            <a:off x="1295400" y="1023938"/>
            <a:ext cx="6192838" cy="331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BF9BE-F5CB-D4AC-4273-20E9E2AA56EB}"/>
              </a:ext>
            </a:extLst>
          </p:cNvPr>
          <p:cNvSpPr txBox="1"/>
          <p:nvPr/>
        </p:nvSpPr>
        <p:spPr>
          <a:xfrm>
            <a:off x="1295400" y="1131061"/>
            <a:ext cx="619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Microservices &amp; Apache Kafka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DD7E828-A565-5A2C-97AF-AE5D5749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1382" y="2458628"/>
            <a:ext cx="320874" cy="521746"/>
          </a:xfrm>
          <a:prstGeom prst="rect">
            <a:avLst/>
          </a:prstGeom>
        </p:spPr>
      </p:pic>
      <p:sp>
        <p:nvSpPr>
          <p:cNvPr id="14" name="정육면체 13">
            <a:extLst>
              <a:ext uri="{FF2B5EF4-FFF2-40B4-BE49-F238E27FC236}">
                <a16:creationId xmlns:a16="http://schemas.microsoft.com/office/drawing/2014/main" id="{D65E017A-BFD8-31A3-EAA6-3DD527148A4E}"/>
              </a:ext>
            </a:extLst>
          </p:cNvPr>
          <p:cNvSpPr/>
          <p:nvPr/>
        </p:nvSpPr>
        <p:spPr>
          <a:xfrm>
            <a:off x="2684394" y="2631056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2D824-E335-D43D-3CCA-833BDC257B24}"/>
              </a:ext>
            </a:extLst>
          </p:cNvPr>
          <p:cNvCxnSpPr>
            <a:cxnSpLocks/>
            <a:stCxn id="14" idx="5"/>
            <a:endCxn id="4" idx="1"/>
          </p:cNvCxnSpPr>
          <p:nvPr/>
        </p:nvCxnSpPr>
        <p:spPr>
          <a:xfrm>
            <a:off x="3026916" y="2717801"/>
            <a:ext cx="1204466" cy="1700"/>
          </a:xfrm>
          <a:prstGeom prst="line">
            <a:avLst/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구름 70">
            <a:extLst>
              <a:ext uri="{FF2B5EF4-FFF2-40B4-BE49-F238E27FC236}">
                <a16:creationId xmlns:a16="http://schemas.microsoft.com/office/drawing/2014/main" id="{34BBC60D-1B27-ED6E-16BE-4F5BC7CA1E3B}"/>
              </a:ext>
            </a:extLst>
          </p:cNvPr>
          <p:cNvSpPr/>
          <p:nvPr/>
        </p:nvSpPr>
        <p:spPr>
          <a:xfrm>
            <a:off x="1822450" y="1644650"/>
            <a:ext cx="4870828" cy="2367789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9CEF2913-1D2C-0E2B-FD8E-836ABD7DA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295" y="3260040"/>
            <a:ext cx="1219048" cy="1219048"/>
          </a:xfrm>
          <a:prstGeom prst="rect">
            <a:avLst/>
          </a:prstGeom>
        </p:spPr>
      </p:pic>
      <p:sp>
        <p:nvSpPr>
          <p:cNvPr id="81" name="정육면체 80">
            <a:extLst>
              <a:ext uri="{FF2B5EF4-FFF2-40B4-BE49-F238E27FC236}">
                <a16:creationId xmlns:a16="http://schemas.microsoft.com/office/drawing/2014/main" id="{08E530A8-6C5C-40F2-4B50-2E4B688F679F}"/>
              </a:ext>
            </a:extLst>
          </p:cNvPr>
          <p:cNvSpPr/>
          <p:nvPr/>
        </p:nvSpPr>
        <p:spPr>
          <a:xfrm>
            <a:off x="3347509" y="3080220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정육면체 82">
            <a:extLst>
              <a:ext uri="{FF2B5EF4-FFF2-40B4-BE49-F238E27FC236}">
                <a16:creationId xmlns:a16="http://schemas.microsoft.com/office/drawing/2014/main" id="{C9461AAD-7FC3-EA9E-E466-A19C4A71C021}"/>
              </a:ext>
            </a:extLst>
          </p:cNvPr>
          <p:cNvSpPr/>
          <p:nvPr/>
        </p:nvSpPr>
        <p:spPr>
          <a:xfrm>
            <a:off x="3684440" y="1996047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정육면체 83">
            <a:extLst>
              <a:ext uri="{FF2B5EF4-FFF2-40B4-BE49-F238E27FC236}">
                <a16:creationId xmlns:a16="http://schemas.microsoft.com/office/drawing/2014/main" id="{AF2EF929-084B-9697-C2CB-2EEAB6E86356}"/>
              </a:ext>
            </a:extLst>
          </p:cNvPr>
          <p:cNvSpPr/>
          <p:nvPr/>
        </p:nvSpPr>
        <p:spPr>
          <a:xfrm>
            <a:off x="5585461" y="2272119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정육면체 84">
            <a:extLst>
              <a:ext uri="{FF2B5EF4-FFF2-40B4-BE49-F238E27FC236}">
                <a16:creationId xmlns:a16="http://schemas.microsoft.com/office/drawing/2014/main" id="{BE3A8847-3AA2-9757-67E0-E243691F65BD}"/>
              </a:ext>
            </a:extLst>
          </p:cNvPr>
          <p:cNvSpPr/>
          <p:nvPr/>
        </p:nvSpPr>
        <p:spPr>
          <a:xfrm>
            <a:off x="4924958" y="3064332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A4507DA-20CA-B2C9-A201-58B403B57E99}"/>
              </a:ext>
            </a:extLst>
          </p:cNvPr>
          <p:cNvCxnSpPr>
            <a:cxnSpLocks/>
            <a:stCxn id="83" idx="3"/>
          </p:cNvCxnSpPr>
          <p:nvPr/>
        </p:nvCxnSpPr>
        <p:spPr>
          <a:xfrm rot="16200000" flipH="1">
            <a:off x="3940453" y="2140914"/>
            <a:ext cx="185621" cy="467385"/>
          </a:xfrm>
          <a:prstGeom prst="bentConnector2">
            <a:avLst/>
          </a:prstGeom>
          <a:ln w="31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BF0ED4D-9917-9733-70F2-AC12C16A34DC}"/>
              </a:ext>
            </a:extLst>
          </p:cNvPr>
          <p:cNvCxnSpPr>
            <a:cxnSpLocks/>
            <a:stCxn id="81" idx="5"/>
            <a:endCxn id="4" idx="2"/>
          </p:cNvCxnSpPr>
          <p:nvPr/>
        </p:nvCxnSpPr>
        <p:spPr>
          <a:xfrm flipV="1">
            <a:off x="3690031" y="2980374"/>
            <a:ext cx="701788" cy="186591"/>
          </a:xfrm>
          <a:prstGeom prst="bentConnector2">
            <a:avLst/>
          </a:prstGeom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1">
            <a:extLst>
              <a:ext uri="{FF2B5EF4-FFF2-40B4-BE49-F238E27FC236}">
                <a16:creationId xmlns:a16="http://schemas.microsoft.com/office/drawing/2014/main" id="{5BCF6254-0D3A-890F-F01C-ED9EDF50440A}"/>
              </a:ext>
            </a:extLst>
          </p:cNvPr>
          <p:cNvCxnSpPr>
            <a:cxnSpLocks/>
            <a:stCxn id="85" idx="0"/>
            <a:endCxn id="4" idx="3"/>
          </p:cNvCxnSpPr>
          <p:nvPr/>
        </p:nvCxnSpPr>
        <p:spPr>
          <a:xfrm rot="16200000" flipV="1">
            <a:off x="4679888" y="2591870"/>
            <a:ext cx="344831" cy="600093"/>
          </a:xfrm>
          <a:prstGeom prst="bentConnector2">
            <a:avLst/>
          </a:prstGeom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1">
            <a:extLst>
              <a:ext uri="{FF2B5EF4-FFF2-40B4-BE49-F238E27FC236}">
                <a16:creationId xmlns:a16="http://schemas.microsoft.com/office/drawing/2014/main" id="{ABB9F656-DE32-475F-AD0E-629A89820082}"/>
              </a:ext>
            </a:extLst>
          </p:cNvPr>
          <p:cNvCxnSpPr>
            <a:cxnSpLocks/>
            <a:stCxn id="84" idx="2"/>
          </p:cNvCxnSpPr>
          <p:nvPr/>
        </p:nvCxnSpPr>
        <p:spPr>
          <a:xfrm rot="10800000" flipV="1">
            <a:off x="4552257" y="2471124"/>
            <a:ext cx="1033205" cy="100626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D0C1A-7BF4-C8A1-E497-F85412D34DDD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ACF2E2-83D6-E856-79F1-25B2AF03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4" y="1276351"/>
              <a:ext cx="4942908" cy="2633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39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FF265C-FD41-739C-44A2-C94666262E10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2694BCF6-ADEF-B4FB-4DD3-27D43C82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3" y="1276349"/>
              <a:ext cx="5172508" cy="2518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8865567-7199-A870-26B6-A498CB762311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440980-5D35-A20B-C5B7-642D472A4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81"/>
            <a:stretch/>
          </p:blipFill>
          <p:spPr>
            <a:xfrm>
              <a:off x="1763713" y="1271842"/>
              <a:ext cx="4931590" cy="263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38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098288-871E-95F7-B204-86DF5BC97601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FE9F9D-D61D-E1BD-4B7A-E65FA3BF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3" y="1276350"/>
              <a:ext cx="4989887" cy="2765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81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F839F23-E20D-1565-849C-1CEBB39C4EBC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BE53AE-7AA5-7D2B-35FD-F37B4FD5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4" y="1276350"/>
              <a:ext cx="5003799" cy="276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2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7820E2-21A1-9E2B-451D-1B7EC4B01CA2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0" name="그림 9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E2F11A84-F74B-8897-8C84-7C45E3CF6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t="860" r="1260" b="1152"/>
            <a:stretch/>
          </p:blipFill>
          <p:spPr>
            <a:xfrm>
              <a:off x="1771200" y="1281599"/>
              <a:ext cx="5209006" cy="252720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03542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20</Words>
  <Application>Microsoft Office PowerPoint</Application>
  <PresentationFormat>화면 슬라이드 쇼(16:9)</PresentationFormat>
  <Paragraphs>14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“카카고” 메뉴얼 (앱)-차주</dc:title>
  <cp:lastModifiedBy>이 종범</cp:lastModifiedBy>
  <cp:revision>3</cp:revision>
  <dcterms:modified xsi:type="dcterms:W3CDTF">2023-05-12T02:43:47Z</dcterms:modified>
</cp:coreProperties>
</file>